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80" r:id="rId3"/>
    <p:sldId id="281" r:id="rId4"/>
    <p:sldId id="274" r:id="rId5"/>
    <p:sldId id="273" r:id="rId6"/>
    <p:sldId id="272" r:id="rId7"/>
    <p:sldId id="260" r:id="rId8"/>
    <p:sldId id="279" r:id="rId9"/>
    <p:sldId id="286" r:id="rId10"/>
    <p:sldId id="282" r:id="rId11"/>
    <p:sldId id="283" r:id="rId12"/>
    <p:sldId id="284" r:id="rId13"/>
    <p:sldId id="285" r:id="rId14"/>
    <p:sldId id="262" r:id="rId15"/>
    <p:sldId id="261" r:id="rId16"/>
    <p:sldId id="278" r:id="rId17"/>
    <p:sldId id="264" r:id="rId18"/>
    <p:sldId id="265" r:id="rId19"/>
    <p:sldId id="266" r:id="rId20"/>
    <p:sldId id="263" r:id="rId21"/>
    <p:sldId id="267" r:id="rId22"/>
    <p:sldId id="268" r:id="rId23"/>
    <p:sldId id="269" r:id="rId24"/>
    <p:sldId id="270" r:id="rId25"/>
    <p:sldId id="271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6EAE5-4213-4EA1-BFA4-A1F84ED74868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9FC6-09C7-4333-BA14-9C8B35F3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9FC6-09C7-4333-BA14-9C8B35F353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Monday, 02 March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D66311-220A-418C-9B9E-4501D1FF827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620000" cy="1829761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M0214 - </a:t>
            </a:r>
            <a:r>
              <a:rPr lang="en-US" sz="1600" dirty="0" err="1" smtClean="0"/>
              <a:t>Topik-Topik</a:t>
            </a:r>
            <a:r>
              <a:rPr lang="en-US" sz="1600" dirty="0" smtClean="0"/>
              <a:t> </a:t>
            </a:r>
            <a:r>
              <a:rPr lang="en-US" sz="1600" dirty="0" err="1" smtClean="0"/>
              <a:t>Lanjutan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b="1" dirty="0">
                <a:effectLst/>
              </a:rPr>
              <a:t>PERKEMBANGAN E-GOVERNMENT DI NEGARA JEPANG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14600"/>
            <a:ext cx="6400800" cy="2590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 smtClean="0"/>
              <a:t>06PKM/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 07:</a:t>
            </a:r>
          </a:p>
          <a:p>
            <a:pPr algn="ctr"/>
            <a:endParaRPr lang="en-US" sz="2400" b="1" dirty="0" smtClean="0"/>
          </a:p>
          <a:p>
            <a:pPr algn="l"/>
            <a:r>
              <a:rPr lang="en-US" sz="1900" b="1" dirty="0" err="1" smtClean="0"/>
              <a:t>Eriyanto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Vetanusi</a:t>
            </a:r>
            <a:r>
              <a:rPr lang="en-US" sz="1900" b="1" dirty="0" smtClean="0"/>
              <a:t>			1501142200</a:t>
            </a:r>
            <a:endParaRPr lang="en-US" sz="1900" dirty="0" smtClean="0"/>
          </a:p>
          <a:p>
            <a:pPr algn="l"/>
            <a:r>
              <a:rPr lang="en-US" sz="1900" b="1" dirty="0" smtClean="0"/>
              <a:t>Devi					1501142743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Lindawati</a:t>
            </a:r>
            <a:r>
              <a:rPr lang="en-US" sz="1900" b="1" dirty="0" smtClean="0"/>
              <a:t>				1501147441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Veronika</a:t>
            </a:r>
            <a:r>
              <a:rPr lang="en-US" sz="1900" b="1" dirty="0" smtClean="0"/>
              <a:t>				1501148040</a:t>
            </a:r>
            <a:endParaRPr lang="en-US" sz="1900" dirty="0" smtClean="0"/>
          </a:p>
          <a:p>
            <a:pPr algn="l"/>
            <a:r>
              <a:rPr lang="en-US" sz="1900" b="1" dirty="0" err="1" smtClean="0"/>
              <a:t>Hermawan</a:t>
            </a:r>
            <a:r>
              <a:rPr lang="en-US" sz="1900" b="1" dirty="0" smtClean="0"/>
              <a:t> Putra </a:t>
            </a:r>
            <a:r>
              <a:rPr lang="en-US" sz="1900" b="1" dirty="0" err="1" smtClean="0"/>
              <a:t>Kurniawan</a:t>
            </a:r>
            <a:r>
              <a:rPr lang="en-US" sz="1900" b="1" dirty="0" smtClean="0"/>
              <a:t>		1501167286</a:t>
            </a:r>
            <a:endParaRPr lang="en-US" sz="1900" dirty="0" smtClean="0"/>
          </a:p>
          <a:p>
            <a:pPr algn="l"/>
            <a:r>
              <a:rPr lang="en-US" sz="1900" b="1" dirty="0" smtClean="0"/>
              <a:t>Deborah </a:t>
            </a:r>
            <a:r>
              <a:rPr lang="en-US" sz="1900" b="1" dirty="0" err="1" smtClean="0"/>
              <a:t>Kristianti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Sitompul</a:t>
            </a:r>
            <a:r>
              <a:rPr lang="en-US" sz="1900" b="1" dirty="0" smtClean="0"/>
              <a:t>		1501194053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 smtClean="0"/>
              <a:t>Monday, </a:t>
            </a:r>
            <a:r>
              <a:rPr lang="en-US" sz="1100" dirty="0" smtClean="0"/>
              <a:t>10 March </a:t>
            </a:r>
            <a:r>
              <a:rPr lang="en-US" sz="1100" dirty="0" smtClean="0"/>
              <a:t>2014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498080" cy="639762"/>
          </a:xfrm>
        </p:spPr>
        <p:txBody>
          <a:bodyPr>
            <a:noAutofit/>
          </a:bodyPr>
          <a:lstStyle/>
          <a:p>
            <a:r>
              <a:rPr lang="en-US" sz="2000" b="1" dirty="0" err="1">
                <a:effectLst/>
              </a:rPr>
              <a:t>Tampilan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halaman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>
                <a:effectLst/>
              </a:rPr>
              <a:t>Home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>
                <a:effectLst/>
              </a:rPr>
              <a:t>website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StudyJapan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315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35608" y="0"/>
            <a:ext cx="749808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Pembahasan (cont..)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943088" cy="457200"/>
          </a:xfrm>
        </p:spPr>
        <p:txBody>
          <a:bodyPr>
            <a:noAutofit/>
          </a:bodyPr>
          <a:lstStyle/>
          <a:p>
            <a:r>
              <a:rPr lang="en-US" sz="2000" b="1" dirty="0" err="1">
                <a:effectLst/>
              </a:rPr>
              <a:t>Tampilan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halaman</a:t>
            </a:r>
            <a:r>
              <a:rPr lang="en-US" sz="2000" b="1" dirty="0">
                <a:effectLst/>
              </a:rPr>
              <a:t> ‘</a:t>
            </a:r>
            <a:r>
              <a:rPr lang="en-US" sz="2000" b="1" i="1" dirty="0">
                <a:effectLst/>
              </a:rPr>
              <a:t>For Prospective Students</a:t>
            </a:r>
            <a:r>
              <a:rPr lang="en-US" sz="2000" b="1" dirty="0">
                <a:effectLst/>
              </a:rPr>
              <a:t>’ </a:t>
            </a:r>
            <a:r>
              <a:rPr lang="en-US" sz="2000" b="1" i="1" dirty="0">
                <a:effectLst/>
              </a:rPr>
              <a:t>website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StudyJapan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629400" cy="53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35608" y="0"/>
            <a:ext cx="749808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Pembahasan (cont..)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8153400" cy="334962"/>
          </a:xfrm>
        </p:spPr>
        <p:txBody>
          <a:bodyPr>
            <a:noAutofit/>
          </a:bodyPr>
          <a:lstStyle/>
          <a:p>
            <a:r>
              <a:rPr lang="en-US" sz="2000" b="1" dirty="0" err="1">
                <a:effectLst/>
              </a:rPr>
              <a:t>Tampilan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halaman</a:t>
            </a:r>
            <a:r>
              <a:rPr lang="en-US" sz="2000" b="1" dirty="0">
                <a:effectLst/>
              </a:rPr>
              <a:t> ‘</a:t>
            </a:r>
            <a:r>
              <a:rPr lang="en-US" sz="2000" b="1" i="1" dirty="0">
                <a:effectLst/>
              </a:rPr>
              <a:t>For Foreign Students in Japan’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>
                <a:effectLst/>
              </a:rPr>
              <a:t>website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StudyJapan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44708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35608" y="0"/>
            <a:ext cx="749808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Pembahasan (cont..)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888" y="990600"/>
            <a:ext cx="7924800" cy="6858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effectLst/>
              </a:rPr>
              <a:t>Tampilan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halaman</a:t>
            </a:r>
            <a:r>
              <a:rPr lang="en-US" sz="2000" b="1" dirty="0">
                <a:effectLst/>
              </a:rPr>
              <a:t> ‘</a:t>
            </a:r>
            <a:r>
              <a:rPr lang="en-US" sz="2000" b="1" i="1" dirty="0">
                <a:effectLst/>
              </a:rPr>
              <a:t>For Former Foreign Students</a:t>
            </a:r>
            <a:r>
              <a:rPr lang="en-US" sz="2000" b="1" dirty="0">
                <a:effectLst/>
              </a:rPr>
              <a:t>’ </a:t>
            </a:r>
            <a:r>
              <a:rPr lang="en-US" sz="2000" b="1" i="1" dirty="0">
                <a:effectLst/>
              </a:rPr>
              <a:t>website</a:t>
            </a:r>
            <a:r>
              <a:rPr lang="en-US" sz="2000" b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StudyJapan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162881" cy="468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435608" y="0"/>
            <a:ext cx="749808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Pembahasan (cont..)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257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x-none" sz="2000" b="1" smtClean="0"/>
              <a:t>Website MEXT (Monbukagakusyo</a:t>
            </a:r>
            <a:r>
              <a:rPr lang="en-US" sz="2000" b="1" dirty="0" smtClean="0"/>
              <a:t>)</a:t>
            </a:r>
          </a:p>
          <a:p>
            <a:pPr marL="658368" lvl="2" indent="0"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/>
              <a:t>W</a:t>
            </a:r>
            <a:r>
              <a:rPr lang="en-US" sz="1800" dirty="0" smtClean="0"/>
              <a:t>ebsite </a:t>
            </a:r>
            <a:r>
              <a:rPr lang="en-US" sz="1800" dirty="0"/>
              <a:t>yang </a:t>
            </a:r>
            <a:r>
              <a:rPr lang="en-US" sz="1800" dirty="0" err="1"/>
              <a:t>dibuat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Kementrian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 smtClean="0"/>
              <a:t>Jepang</a:t>
            </a:r>
            <a:r>
              <a:rPr lang="en-US" sz="1800" dirty="0" smtClean="0"/>
              <a:t> </a:t>
            </a:r>
            <a:r>
              <a:rPr lang="en-US" sz="1800" dirty="0" err="1" smtClean="0"/>
              <a:t>berisi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beasiswa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siapapun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 marL="658368" lvl="2" indent="0">
              <a:buClr>
                <a:schemeClr val="bg2">
                  <a:lumMod val="50000"/>
                </a:schemeClr>
              </a:buClr>
              <a:buNone/>
            </a:pPr>
            <a:r>
              <a:rPr lang="en-US" sz="1600" b="1" dirty="0" smtClean="0"/>
              <a:t>		</a:t>
            </a:r>
          </a:p>
          <a:p>
            <a:pPr marL="658368" lvl="2" indent="0">
              <a:buClr>
                <a:schemeClr val="bg2">
                  <a:lumMod val="50000"/>
                </a:schemeClr>
              </a:buClr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</a:p>
          <a:p>
            <a:pPr marL="658368" lvl="2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sz="1600" b="1" dirty="0" smtClean="0"/>
              <a:t>	</a:t>
            </a:r>
            <a:r>
              <a:rPr lang="en-US" sz="1600" b="1" dirty="0" err="1" smtClean="0"/>
              <a:t>Tampilan</a:t>
            </a:r>
            <a:r>
              <a:rPr lang="en-US" sz="1600" b="1" dirty="0" smtClean="0"/>
              <a:t> </a:t>
            </a:r>
            <a:r>
              <a:rPr lang="en-US" sz="1600" b="1" dirty="0" err="1"/>
              <a:t>halaman</a:t>
            </a:r>
            <a:r>
              <a:rPr lang="en-US" sz="1600" b="1" dirty="0"/>
              <a:t> </a:t>
            </a:r>
            <a:r>
              <a:rPr lang="en-US" sz="1600" b="1" i="1" dirty="0"/>
              <a:t>Home</a:t>
            </a:r>
            <a:r>
              <a:rPr lang="en-US" sz="1600" b="1" dirty="0"/>
              <a:t> </a:t>
            </a:r>
            <a:r>
              <a:rPr lang="en-US" sz="1600" b="1" i="1" dirty="0"/>
              <a:t>website</a:t>
            </a:r>
            <a:r>
              <a:rPr lang="en-US" sz="1600" b="1" dirty="0"/>
              <a:t> MEXT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6705600" cy="36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x-none" sz="2400" b="1"/>
              <a:t>Pemerataan Sistem Pemerintahan yang </a:t>
            </a:r>
            <a:r>
              <a:rPr lang="x-none" sz="2400" b="1"/>
              <a:t>Secara </a:t>
            </a:r>
            <a:r>
              <a:rPr lang="x-none" sz="2400" b="1" smtClean="0"/>
              <a:t>Elektronik</a:t>
            </a:r>
            <a:endParaRPr lang="en-US" sz="2400" b="1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Jepang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Jepang</a:t>
            </a:r>
            <a:r>
              <a:rPr lang="en-US" sz="2000" dirty="0"/>
              <a:t>,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turis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website. </a:t>
            </a:r>
            <a:endParaRPr lang="en-US" sz="2000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website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Jepang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, </a:t>
            </a:r>
            <a:r>
              <a:rPr lang="en-US" sz="2000" dirty="0" err="1"/>
              <a:t>antara</a:t>
            </a:r>
            <a:r>
              <a:rPr lang="en-US" sz="2000" dirty="0"/>
              <a:t> lain</a:t>
            </a:r>
            <a:r>
              <a:rPr lang="en-US" sz="2000" dirty="0" smtClean="0"/>
              <a:t>: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/>
              <a:t>Website </a:t>
            </a:r>
            <a:r>
              <a:rPr lang="en-US" sz="2000" dirty="0" err="1" smtClean="0"/>
              <a:t>Higashimurayama</a:t>
            </a:r>
            <a:endParaRPr lang="en-US" sz="2000" dirty="0" smtClean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/>
              <a:t>Website </a:t>
            </a:r>
            <a:r>
              <a:rPr lang="en-US" sz="1600" dirty="0"/>
              <a:t>Atsugi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/>
              <a:t>Website </a:t>
            </a:r>
            <a:r>
              <a:rPr lang="en-US" sz="2400" dirty="0" err="1" smtClean="0"/>
              <a:t>Higashimurayama</a:t>
            </a:r>
            <a:endParaRPr lang="en-US" sz="2400" dirty="0" smtClean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x-none" sz="2000"/>
              <a:t>Kota Higashimurayama mulai melakukan implementasi pelayanan yang berbasis elektronik dengan lebih lengkap.</a:t>
            </a:r>
            <a:endParaRPr lang="en-US" sz="2000" dirty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English, Chinese, </a:t>
            </a:r>
            <a:r>
              <a:rPr lang="en-US" sz="2000" dirty="0" err="1"/>
              <a:t>dan</a:t>
            </a:r>
            <a:r>
              <a:rPr lang="en-US" sz="2000" dirty="0"/>
              <a:t> Korean.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x-none" sz="2000" smtClean="0"/>
              <a:t>Berikut </a:t>
            </a:r>
            <a:r>
              <a:rPr lang="x-none" sz="2000"/>
              <a:t>pelayanan yang sudah tersedia, </a:t>
            </a:r>
            <a:r>
              <a:rPr lang="x-none" sz="2000"/>
              <a:t>antara </a:t>
            </a:r>
            <a:r>
              <a:rPr lang="x-none" sz="2000" smtClean="0"/>
              <a:t>lain:</a:t>
            </a:r>
            <a:endParaRPr lang="en-US" sz="2000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Permintaan </a:t>
            </a:r>
            <a:r>
              <a:rPr lang="x-none"/>
              <a:t>untuk memasang </a:t>
            </a:r>
            <a:r>
              <a:rPr lang="x-none"/>
              <a:t>jalur </a:t>
            </a:r>
            <a:r>
              <a:rPr lang="x-none" smtClean="0"/>
              <a:t>listrik</a:t>
            </a:r>
            <a:endParaRPr lang="en-US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Pemesanan </a:t>
            </a:r>
            <a:r>
              <a:rPr lang="x-none"/>
              <a:t>fasilitas </a:t>
            </a:r>
            <a:r>
              <a:rPr lang="x-none" smtClean="0"/>
              <a:t>publik</a:t>
            </a:r>
            <a:endParaRPr lang="en-US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Pencarian </a:t>
            </a:r>
            <a:r>
              <a:rPr lang="x-none"/>
              <a:t>buku pada </a:t>
            </a:r>
            <a:r>
              <a:rPr lang="x-none"/>
              <a:t>perpustakaan </a:t>
            </a:r>
            <a:r>
              <a:rPr lang="x-none" smtClean="0"/>
              <a:t>kota</a:t>
            </a:r>
            <a:endParaRPr lang="en-US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Informasi </a:t>
            </a:r>
            <a:r>
              <a:rPr lang="x-none"/>
              <a:t>seperti kesehatan, kartu keluarga, asuransi</a:t>
            </a:r>
            <a:r>
              <a:rPr lang="x-none"/>
              <a:t>, </a:t>
            </a:r>
            <a:r>
              <a:rPr lang="x-none" smtClean="0"/>
              <a:t>perpajakan</a:t>
            </a:r>
            <a:endParaRPr lang="en-US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2000"/>
          </a:xfrm>
        </p:spPr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477000" cy="52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6700" y="8752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</a:t>
            </a:r>
            <a:r>
              <a:rPr lang="en-US" b="1" i="1" dirty="0"/>
              <a:t>Home</a:t>
            </a:r>
            <a:r>
              <a:rPr lang="en-US" b="1" dirty="0"/>
              <a:t> </a:t>
            </a:r>
            <a:r>
              <a:rPr lang="en-US" b="1" i="1" dirty="0"/>
              <a:t>website</a:t>
            </a:r>
            <a:r>
              <a:rPr lang="en-US" b="1" dirty="0"/>
              <a:t> </a:t>
            </a:r>
            <a:r>
              <a:rPr lang="en-US" b="1" dirty="0" err="1"/>
              <a:t>Higashimurayama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6" y="1981200"/>
            <a:ext cx="8017604" cy="414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295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i="1" dirty="0"/>
              <a:t>website</a:t>
            </a:r>
            <a:r>
              <a:rPr lang="en-US" b="1" dirty="0"/>
              <a:t> </a:t>
            </a:r>
            <a:r>
              <a:rPr lang="en-US" b="1" dirty="0" err="1"/>
              <a:t>Higashimurayama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609600"/>
          </a:xfrm>
        </p:spPr>
        <p:txBody>
          <a:bodyPr>
            <a:normAutofit/>
          </a:bodyPr>
          <a:lstStyle/>
          <a:p>
            <a:pPr marL="82296" lv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400" b="1" dirty="0" err="1"/>
              <a:t>Tampilan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i="1" dirty="0"/>
              <a:t>Taxes</a:t>
            </a:r>
            <a:r>
              <a:rPr lang="en-US" sz="2400" b="1" dirty="0"/>
              <a:t> (</a:t>
            </a:r>
            <a:r>
              <a:rPr lang="en-US" sz="2400" b="1" dirty="0" err="1"/>
              <a:t>pajak</a:t>
            </a:r>
            <a:r>
              <a:rPr lang="en-US" sz="2400" b="1" dirty="0"/>
              <a:t>)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 smtClean="0"/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endParaRPr lang="en-US" dirty="0" smtClean="0"/>
          </a:p>
          <a:p>
            <a:r>
              <a:rPr lang="en-US" dirty="0" err="1" smtClean="0"/>
              <a:t>Pembahasan</a:t>
            </a:r>
            <a:endParaRPr lang="en-US" dirty="0" smtClean="0"/>
          </a:p>
          <a:p>
            <a:r>
              <a:rPr lang="en-US" dirty="0" err="1" smtClean="0"/>
              <a:t>Simpulan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Saran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/>
              <a:t>Website Atsugi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Japanese, English, Chinese, Korean, Spanish, Portuguese, </a:t>
            </a:r>
            <a:r>
              <a:rPr lang="en-US" sz="2000" dirty="0" err="1"/>
              <a:t>dan</a:t>
            </a:r>
            <a:r>
              <a:rPr lang="en-US" sz="2000" dirty="0"/>
              <a:t> Vietnamese. </a:t>
            </a:r>
            <a:endParaRPr lang="en-US" sz="2000" dirty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x-none" sz="2000" smtClean="0"/>
              <a:t>Website </a:t>
            </a:r>
            <a:r>
              <a:rPr lang="x-none" sz="2000"/>
              <a:t>tersebut berisikan macam-macam informasi</a:t>
            </a:r>
            <a:r>
              <a:rPr lang="x-none" sz="2000"/>
              <a:t>, </a:t>
            </a:r>
            <a:r>
              <a:rPr lang="x-none" sz="2000" smtClean="0"/>
              <a:t>seperti:</a:t>
            </a:r>
            <a:endParaRPr lang="en-US" sz="2000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Fasilitas kota, seperti lokasi evakuasi, klinik</a:t>
            </a:r>
            <a:endParaRPr lang="en-US" sz="400" dirty="0" smtClean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Peta </a:t>
            </a:r>
            <a:r>
              <a:rPr lang="x-none"/>
              <a:t>kota untuk lokasi penting (seperti kantor polisi, pemadam kebakaran, stasiun kereta, </a:t>
            </a:r>
            <a:r>
              <a:rPr lang="x-none"/>
              <a:t>dan </a:t>
            </a:r>
            <a:r>
              <a:rPr lang="x-none" smtClean="0"/>
              <a:t>lainnya)</a:t>
            </a:r>
            <a:endParaRPr lang="en-US" sz="800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Informasi </a:t>
            </a:r>
            <a:r>
              <a:rPr lang="x-none"/>
              <a:t>mengenai </a:t>
            </a:r>
            <a:r>
              <a:rPr lang="x-none" smtClean="0"/>
              <a:t>perpajakan</a:t>
            </a:r>
            <a:endParaRPr lang="en-US" sz="800" dirty="0"/>
          </a:p>
          <a:p>
            <a:pPr lvl="3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x-none" smtClean="0"/>
              <a:t>Lainnya</a:t>
            </a:r>
            <a:endParaRPr lang="en-US" sz="8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"/>
          </a:xfrm>
        </p:spPr>
        <p:txBody>
          <a:bodyPr>
            <a:noAutofit/>
          </a:bodyPr>
          <a:lstStyle/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400" b="1" dirty="0" err="1"/>
              <a:t>Tampilan</a:t>
            </a:r>
            <a:r>
              <a:rPr lang="en-US" sz="2400" b="1" dirty="0"/>
              <a:t> </a:t>
            </a:r>
            <a:r>
              <a:rPr lang="en-US" sz="2400" b="1" i="1" dirty="0"/>
              <a:t>Home</a:t>
            </a:r>
            <a:r>
              <a:rPr lang="en-US" sz="2400" b="1" dirty="0"/>
              <a:t> </a:t>
            </a:r>
            <a:r>
              <a:rPr lang="en-US" sz="2400" b="1" i="1" dirty="0"/>
              <a:t>website</a:t>
            </a:r>
            <a:r>
              <a:rPr lang="en-US" sz="2400" b="1" dirty="0"/>
              <a:t> Atsugi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9218" name="Picture 6" descr="C:\Users\Acer\Desktop\atsu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457200"/>
          </a:xfrm>
        </p:spPr>
        <p:txBody>
          <a:bodyPr>
            <a:noAutofit/>
          </a:bodyPr>
          <a:lstStyle/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400" b="1" dirty="0" err="1"/>
              <a:t>Tampilan</a:t>
            </a:r>
            <a:r>
              <a:rPr lang="en-US" sz="2400" b="1" dirty="0"/>
              <a:t> </a:t>
            </a:r>
            <a:r>
              <a:rPr lang="en-US" sz="2400" b="1" dirty="0" err="1"/>
              <a:t>pilihan</a:t>
            </a:r>
            <a:r>
              <a:rPr lang="en-US" sz="2400" b="1" dirty="0"/>
              <a:t> </a:t>
            </a:r>
            <a:r>
              <a:rPr lang="en-US" sz="2400" b="1" i="1" dirty="0"/>
              <a:t>Daily</a:t>
            </a:r>
            <a:r>
              <a:rPr lang="en-US" sz="2400" b="1" dirty="0"/>
              <a:t> </a:t>
            </a:r>
            <a:r>
              <a:rPr lang="en-US" sz="2400" b="1" i="1" dirty="0"/>
              <a:t>Life website</a:t>
            </a:r>
            <a:r>
              <a:rPr lang="en-US" sz="2400" b="1" dirty="0"/>
              <a:t> Atsugi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81200"/>
            <a:ext cx="786005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57200"/>
          </a:xfrm>
        </p:spPr>
        <p:txBody>
          <a:bodyPr>
            <a:normAutofit/>
          </a:bodyPr>
          <a:lstStyle/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400" b="1" dirty="0" err="1"/>
              <a:t>Tampilan</a:t>
            </a:r>
            <a:r>
              <a:rPr lang="en-US" sz="2400" b="1" dirty="0"/>
              <a:t> </a:t>
            </a:r>
            <a:r>
              <a:rPr lang="en-US" sz="2400" b="1" dirty="0" err="1"/>
              <a:t>pilihan</a:t>
            </a:r>
            <a:r>
              <a:rPr lang="en-US" sz="2400" b="1" dirty="0"/>
              <a:t> </a:t>
            </a:r>
            <a:r>
              <a:rPr lang="en-US" sz="2400" b="1" i="1" dirty="0"/>
              <a:t>In Case of Emergency website</a:t>
            </a:r>
            <a:r>
              <a:rPr lang="en-US" sz="2400" b="1" dirty="0"/>
              <a:t> Atsugi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  <p:pic>
        <p:nvPicPr>
          <p:cNvPr id="1126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772400" cy="43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Simpulan</a:t>
            </a:r>
            <a:r>
              <a:rPr lang="en-US" dirty="0" smtClean="0"/>
              <a:t> &amp; Saran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5029200"/>
          </a:xfrm>
        </p:spPr>
        <p:txBody>
          <a:bodyPr>
            <a:no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000" b="1" smtClean="0"/>
              <a:t>Simpulan</a:t>
            </a:r>
            <a:r>
              <a:rPr lang="en-US" sz="2000" b="1" dirty="0" smtClean="0"/>
              <a:t> </a:t>
            </a:r>
            <a:r>
              <a:rPr lang="en-US" sz="2000" b="1" dirty="0" smtClean="0"/>
              <a:t>:</a:t>
            </a:r>
          </a:p>
          <a:p>
            <a:pPr marL="82296" lvl="0" indent="0">
              <a:buClr>
                <a:schemeClr val="bg2">
                  <a:lumMod val="50000"/>
                </a:schemeClr>
              </a:buClr>
              <a:buNone/>
            </a:pPr>
            <a:endParaRPr lang="en-US" sz="2000" b="1" i="1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i="1" dirty="0" smtClean="0"/>
              <a:t>E-government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endParaRPr lang="en-US" sz="2000" dirty="0" smtClean="0"/>
          </a:p>
          <a:p>
            <a:pPr marL="91440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/>
              <a:t>kerugian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Negara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i="1" dirty="0" smtClean="0"/>
              <a:t>E-government</a:t>
            </a:r>
            <a:r>
              <a:rPr lang="en-US" sz="2000" dirty="0" smtClean="0"/>
              <a:t>.</a:t>
            </a:r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91440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Tata </a:t>
            </a:r>
            <a:r>
              <a:rPr lang="en-US" sz="2000" dirty="0" err="1"/>
              <a:t>kelola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Negara yang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i="1" dirty="0"/>
              <a:t>E-government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Simpulan</a:t>
            </a:r>
            <a:r>
              <a:rPr lang="en-US" dirty="0" smtClean="0"/>
              <a:t> &amp; Saran (cont..)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x-none" sz="2200" b="1" smtClean="0"/>
              <a:t>Saran</a:t>
            </a:r>
            <a:r>
              <a:rPr lang="en-US" sz="2200" b="1" dirty="0" smtClean="0"/>
              <a:t> </a:t>
            </a:r>
            <a:r>
              <a:rPr lang="en-US" sz="2200" b="1" dirty="0" smtClean="0"/>
              <a:t>:</a:t>
            </a:r>
          </a:p>
          <a:p>
            <a:pPr marL="82296" lvl="0" indent="0">
              <a:buClr>
                <a:schemeClr val="bg2">
                  <a:lumMod val="50000"/>
                </a:schemeClr>
              </a:buClr>
              <a:buNone/>
            </a:pPr>
            <a:endParaRPr lang="en-US" sz="2200" b="1" i="1" dirty="0" smtClean="0"/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/>
              <a:t>bagi</a:t>
            </a:r>
            <a:r>
              <a:rPr lang="en-US" sz="2000" dirty="0"/>
              <a:t> Negara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i="1" dirty="0"/>
              <a:t>E-government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mempertimbangkan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 smtClean="0"/>
              <a:t>.</a:t>
            </a:r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i="1" dirty="0"/>
              <a:t>E-government</a:t>
            </a:r>
            <a:r>
              <a:rPr lang="en-US" sz="2000" dirty="0"/>
              <a:t>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yang paling </a:t>
            </a:r>
            <a:r>
              <a:rPr lang="en-US" sz="2000" dirty="0" err="1"/>
              <a:t>dibutuhkan</a:t>
            </a:r>
            <a:r>
              <a:rPr lang="en-US" sz="2000" dirty="0"/>
              <a:t> (</a:t>
            </a:r>
            <a:r>
              <a:rPr lang="en-US" sz="2000" i="1" dirty="0"/>
              <a:t>critical</a:t>
            </a:r>
            <a:r>
              <a:rPr lang="en-US" sz="2000" dirty="0"/>
              <a:t>)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.</a:t>
            </a:r>
          </a:p>
          <a:p>
            <a:pPr marL="911225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/>
          </a:p>
          <a:p>
            <a:pPr marL="911225" lvl="0" indent="-447675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Internet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E-Government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yang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E-Government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, </a:t>
            </a:r>
            <a:r>
              <a:rPr lang="en-US" dirty="0" err="1"/>
              <a:t>yudikatif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dibahas</a:t>
            </a:r>
            <a:r>
              <a:rPr lang="en-US" sz="2200" dirty="0" smtClean="0"/>
              <a:t> </a:t>
            </a:r>
            <a:r>
              <a:rPr lang="en-US" sz="2200" dirty="0" err="1" smtClean="0"/>
              <a:t>mencakup</a:t>
            </a:r>
            <a:r>
              <a:rPr lang="en-US" sz="2200" dirty="0" smtClean="0"/>
              <a:t> </a:t>
            </a:r>
            <a:r>
              <a:rPr lang="en-US" sz="2200" dirty="0" err="1" smtClean="0"/>
              <a:t>implementasi</a:t>
            </a:r>
            <a:r>
              <a:rPr lang="en-US" sz="2200" dirty="0" smtClean="0"/>
              <a:t> </a:t>
            </a:r>
            <a:r>
              <a:rPr lang="en-US" sz="2400" i="1" dirty="0" smtClean="0"/>
              <a:t>e-government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 smtClean="0"/>
              <a:t>Jepang</a:t>
            </a:r>
            <a:r>
              <a:rPr lang="en-US" sz="2400" dirty="0" smtClean="0"/>
              <a:t>.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dibahas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 :</a:t>
            </a:r>
          </a:p>
          <a:p>
            <a:pPr marL="137795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err="1"/>
              <a:t>Infrastruktur</a:t>
            </a:r>
            <a:r>
              <a:rPr lang="en-US" sz="2400" dirty="0"/>
              <a:t> Internet </a:t>
            </a:r>
            <a:r>
              <a:rPr lang="en-US" sz="2400" dirty="0" err="1"/>
              <a:t>Berkecepatan</a:t>
            </a:r>
            <a:r>
              <a:rPr lang="en-US" sz="2400" dirty="0"/>
              <a:t> </a:t>
            </a:r>
            <a:r>
              <a:rPr lang="en-US" sz="2400" dirty="0" err="1" smtClean="0"/>
              <a:t>Tinggi</a:t>
            </a:r>
            <a:endParaRPr lang="en-US" sz="2400" dirty="0"/>
          </a:p>
          <a:p>
            <a:pPr marL="137795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 smtClean="0"/>
              <a:t>Akademis</a:t>
            </a:r>
            <a:endParaRPr lang="en-US" sz="2400" dirty="0" smtClean="0"/>
          </a:p>
          <a:p>
            <a:pPr marL="1377950" lvl="0" indent="-45085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err="1"/>
              <a:t>Pemerataan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 smtClean="0"/>
              <a:t>elektronik</a:t>
            </a:r>
            <a:r>
              <a:rPr lang="en-US" sz="2200" dirty="0" smtClean="0"/>
              <a:t>	</a:t>
            </a:r>
          </a:p>
          <a:p>
            <a:pPr marL="733425" indent="-255588"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&amp; </a:t>
            </a:r>
            <a:r>
              <a:rPr lang="en-US" dirty="0" err="1" smtClean="0"/>
              <a:t>Manfaat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0292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bg2">
                  <a:lumMod val="50000"/>
                </a:schemeClr>
              </a:buClr>
              <a:buNone/>
            </a:pPr>
            <a:r>
              <a:rPr lang="en-US" b="1" dirty="0" err="1" smtClean="0"/>
              <a:t>Tujuan</a:t>
            </a:r>
            <a:r>
              <a:rPr lang="en-US" b="1" dirty="0" smtClean="0"/>
              <a:t> :</a:t>
            </a:r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i="1" dirty="0" smtClean="0"/>
              <a:t>E-Government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i="1" dirty="0"/>
              <a:t>E-Government</a:t>
            </a:r>
            <a:r>
              <a:rPr lang="en-US" dirty="0"/>
              <a:t>.</a:t>
            </a:r>
          </a:p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i="1" dirty="0"/>
              <a:t>E-Government</a:t>
            </a:r>
            <a:r>
              <a:rPr lang="en-US" dirty="0"/>
              <a:t>.</a:t>
            </a:r>
          </a:p>
          <a:p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Negara yang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i="1" dirty="0"/>
              <a:t>E-Government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Negara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 smtClean="0"/>
              <a:t>menerapkannya</a:t>
            </a:r>
            <a:r>
              <a:rPr lang="en-US" dirty="0"/>
              <a:t>.</a:t>
            </a:r>
          </a:p>
          <a:p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i="1" dirty="0" smtClean="0"/>
              <a:t>E-Government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Jepang</a:t>
            </a:r>
            <a:r>
              <a:rPr lang="en-US" dirty="0"/>
              <a:t>.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&amp; </a:t>
            </a:r>
            <a:r>
              <a:rPr lang="en-US" dirty="0" err="1" smtClean="0"/>
              <a:t>Manfaat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0292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400" b="1" dirty="0" err="1" smtClean="0"/>
              <a:t>Manfaat</a:t>
            </a:r>
            <a:r>
              <a:rPr lang="en-US" sz="2400" b="1" dirty="0" smtClean="0"/>
              <a:t> :</a:t>
            </a:r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mengetahui</a:t>
            </a:r>
            <a:r>
              <a:rPr lang="en-US" sz="2200" dirty="0" smtClean="0"/>
              <a:t> </a:t>
            </a:r>
            <a:r>
              <a:rPr lang="en-US" sz="2200" dirty="0" err="1"/>
              <a:t>pentingnya</a:t>
            </a:r>
            <a:r>
              <a:rPr lang="en-US" sz="2200" dirty="0"/>
              <a:t> </a:t>
            </a:r>
            <a:r>
              <a:rPr lang="en-US" sz="2200" dirty="0" err="1"/>
              <a:t>penerapan</a:t>
            </a:r>
            <a:r>
              <a:rPr lang="en-US" sz="2200" dirty="0"/>
              <a:t> </a:t>
            </a:r>
            <a:r>
              <a:rPr lang="en-US" sz="2200" i="1" dirty="0"/>
              <a:t>E-Government</a:t>
            </a:r>
            <a:r>
              <a:rPr lang="en-US" sz="2200" dirty="0"/>
              <a:t> di </a:t>
            </a:r>
            <a:r>
              <a:rPr lang="en-US" sz="2200" dirty="0" err="1" smtClean="0"/>
              <a:t>suatu</a:t>
            </a:r>
            <a:r>
              <a:rPr lang="en-US" sz="2200" dirty="0" smtClean="0"/>
              <a:t> Negara.</a:t>
            </a:r>
            <a:endParaRPr lang="en-US" sz="2200" dirty="0"/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/>
              <a:t>mengetahui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keuntungan-keuntungan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 smtClean="0"/>
              <a:t>didapatkan</a:t>
            </a:r>
            <a:r>
              <a:rPr lang="en-US" sz="2200" dirty="0" smtClean="0"/>
              <a:t> </a:t>
            </a:r>
            <a:r>
              <a:rPr lang="en-US" sz="2200" dirty="0" err="1"/>
              <a:t>oleh</a:t>
            </a:r>
            <a:r>
              <a:rPr lang="en-US" sz="2200" dirty="0"/>
              <a:t> Negara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menerapkan</a:t>
            </a:r>
            <a:r>
              <a:rPr lang="en-US" sz="2200" dirty="0"/>
              <a:t> E-Government</a:t>
            </a:r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/>
              <a:t>mengetahui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kerugian-kerugian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 smtClean="0"/>
              <a:t>didapatkan</a:t>
            </a:r>
            <a:r>
              <a:rPr lang="en-US" sz="2200" dirty="0" smtClean="0"/>
              <a:t> </a:t>
            </a:r>
            <a:r>
              <a:rPr lang="en-US" sz="2200" dirty="0" err="1"/>
              <a:t>oleh</a:t>
            </a:r>
            <a:r>
              <a:rPr lang="en-US" sz="2200" dirty="0"/>
              <a:t> Negara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menerapakan</a:t>
            </a:r>
            <a:r>
              <a:rPr lang="en-US" sz="2200" dirty="0"/>
              <a:t> </a:t>
            </a:r>
            <a:r>
              <a:rPr lang="en-US" sz="2200" dirty="0" smtClean="0"/>
              <a:t>E-Government</a:t>
            </a:r>
            <a:r>
              <a:rPr lang="en-US" sz="2200" dirty="0"/>
              <a:t>.</a:t>
            </a:r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/>
              <a:t>melihat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perbandingan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Negara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 smtClean="0"/>
              <a:t>menerapkan</a:t>
            </a:r>
            <a:r>
              <a:rPr lang="en-US" sz="2200" dirty="0" smtClean="0"/>
              <a:t> </a:t>
            </a:r>
            <a:r>
              <a:rPr lang="en-US" sz="2200" dirty="0"/>
              <a:t>E-Government </a:t>
            </a:r>
            <a:r>
              <a:rPr lang="en-US" sz="2200" dirty="0" err="1"/>
              <a:t>dengan</a:t>
            </a:r>
            <a:r>
              <a:rPr lang="en-US" sz="2200" dirty="0"/>
              <a:t> Negara yang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 smtClean="0"/>
              <a:t>menerapkannya</a:t>
            </a:r>
            <a:r>
              <a:rPr lang="en-US" sz="2200" dirty="0"/>
              <a:t>.</a:t>
            </a:r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/>
              <a:t>membantu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gambaran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masukan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/>
              <a:t>penerapan</a:t>
            </a:r>
            <a:r>
              <a:rPr lang="en-US" sz="2200" dirty="0"/>
              <a:t> E-Government di </a:t>
            </a:r>
            <a:r>
              <a:rPr lang="en-US" sz="2200" dirty="0" err="1"/>
              <a:t>suatu</a:t>
            </a:r>
            <a:r>
              <a:rPr lang="en-US" sz="2200" dirty="0"/>
              <a:t> Negara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membantu</a:t>
            </a:r>
            <a:r>
              <a:rPr lang="en-US" sz="2200" dirty="0" smtClean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proses </a:t>
            </a:r>
            <a:r>
              <a:rPr lang="en-US" sz="2200" dirty="0" err="1"/>
              <a:t>pemerintahan</a:t>
            </a:r>
            <a:r>
              <a:rPr lang="en-US" sz="22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err="1"/>
              <a:t>suatu</a:t>
            </a:r>
            <a:r>
              <a:rPr lang="en-US" sz="2400" dirty="0"/>
              <a:t> Negara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</a:t>
            </a:r>
            <a:r>
              <a:rPr lang="en-US" dirty="0" smtClean="0"/>
              <a:t>10 </a:t>
            </a:r>
            <a:r>
              <a:rPr lang="en-US" dirty="0"/>
              <a:t>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181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000" b="1" dirty="0" err="1" smtClean="0"/>
              <a:t>Pembuatan</a:t>
            </a:r>
            <a:r>
              <a:rPr lang="en-US" sz="2000" b="1" dirty="0" smtClean="0"/>
              <a:t> </a:t>
            </a:r>
            <a:r>
              <a:rPr lang="en-US" sz="2000" b="1" dirty="0" err="1"/>
              <a:t>Infrastruktur</a:t>
            </a:r>
            <a:r>
              <a:rPr lang="en-US" sz="2000" b="1" dirty="0"/>
              <a:t> Internet </a:t>
            </a:r>
            <a:r>
              <a:rPr lang="en-US" sz="2000" b="1" dirty="0" err="1"/>
              <a:t>Berkecepatan</a:t>
            </a:r>
            <a:r>
              <a:rPr lang="en-US" sz="2000" b="1" dirty="0"/>
              <a:t> </a:t>
            </a:r>
            <a:r>
              <a:rPr lang="en-US" sz="2000" b="1" dirty="0" err="1" smtClean="0"/>
              <a:t>Tinggi</a:t>
            </a:r>
            <a:endParaRPr lang="en-US" sz="2000" b="1" dirty="0" smtClean="0"/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endParaRPr lang="en-US" sz="2000" b="1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/>
              <a:t>Pemanfaatan</a:t>
            </a:r>
            <a:r>
              <a:rPr lang="en-US" sz="2000" dirty="0"/>
              <a:t> internet di </a:t>
            </a:r>
            <a:r>
              <a:rPr lang="en-US" sz="2000" dirty="0" err="1"/>
              <a:t>Jepang</a:t>
            </a:r>
            <a:r>
              <a:rPr lang="en-US" sz="2000" dirty="0"/>
              <a:t>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implementasi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i="1" dirty="0"/>
              <a:t>E-government</a:t>
            </a:r>
            <a:r>
              <a:rPr lang="en-US" sz="2000" dirty="0"/>
              <a:t>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Kabel</a:t>
            </a:r>
            <a:r>
              <a:rPr lang="en-US" sz="2000" dirty="0" smtClean="0"/>
              <a:t> </a:t>
            </a:r>
            <a:r>
              <a:rPr lang="en-US" sz="2000" dirty="0" err="1"/>
              <a:t>optik</a:t>
            </a:r>
            <a:r>
              <a:rPr lang="en-US" sz="2000" dirty="0"/>
              <a:t> </a:t>
            </a:r>
            <a:r>
              <a:rPr lang="en-US" sz="2000" dirty="0" err="1"/>
              <a:t>berkecepatan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hampir</a:t>
            </a:r>
            <a:r>
              <a:rPr lang="en-US" sz="2000" dirty="0"/>
              <a:t> di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di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 smtClean="0"/>
              <a:t>Jepang</a:t>
            </a:r>
            <a:r>
              <a:rPr lang="en-US" sz="2000" dirty="0" smtClean="0"/>
              <a:t>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/>
              <a:t>internet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menghubungkan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,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/>
              <a:t>Infrastruktur</a:t>
            </a:r>
            <a:r>
              <a:rPr lang="en-US" sz="2000" dirty="0"/>
              <a:t> internet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mewadahi</a:t>
            </a:r>
            <a:r>
              <a:rPr lang="en-US" sz="2000" dirty="0"/>
              <a:t> </a:t>
            </a:r>
            <a:r>
              <a:rPr lang="en-US" sz="2000" dirty="0" err="1"/>
              <a:t>layanan-layanan</a:t>
            </a:r>
            <a:r>
              <a:rPr lang="en-US" sz="2000" dirty="0"/>
              <a:t> </a:t>
            </a:r>
            <a:r>
              <a:rPr lang="en-US" sz="2000" i="1" dirty="0"/>
              <a:t>E-government</a:t>
            </a:r>
            <a:r>
              <a:rPr lang="en-US" sz="2000" dirty="0"/>
              <a:t> yang </a:t>
            </a:r>
            <a:r>
              <a:rPr lang="en-US" sz="2000" dirty="0" err="1"/>
              <a:t>dijalankan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di </a:t>
            </a:r>
            <a:r>
              <a:rPr lang="en-US" sz="2000" dirty="0" err="1"/>
              <a:t>Jepang</a:t>
            </a:r>
            <a:r>
              <a:rPr lang="en-US" sz="2000" dirty="0"/>
              <a:t>.</a:t>
            </a:r>
            <a:endParaRPr lang="en-US" sz="2000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en-US" sz="1600" b="1" dirty="0" smtClean="0"/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endParaRPr lang="en-US" sz="1600" b="1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31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66888" cy="4953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 smtClean="0"/>
              <a:t>Akademis</a:t>
            </a:r>
            <a:endParaRPr lang="en-US" sz="2400" b="1" dirty="0" smtClean="0"/>
          </a:p>
          <a:p>
            <a:pPr marL="402336" lvl="1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000" i="1" dirty="0"/>
              <a:t>E-government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akademis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kementrian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siswa</a:t>
            </a:r>
            <a:r>
              <a:rPr lang="en-US" sz="2000" dirty="0"/>
              <a:t>/</a:t>
            </a:r>
            <a:r>
              <a:rPr lang="en-US" sz="2000" dirty="0" err="1"/>
              <a:t>mahasiswa</a:t>
            </a:r>
            <a:r>
              <a:rPr lang="en-US" sz="2000" dirty="0"/>
              <a:t>, </a:t>
            </a:r>
            <a:r>
              <a:rPr lang="en-US" sz="2000" dirty="0" err="1"/>
              <a:t>orangtua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/</a:t>
            </a:r>
            <a:r>
              <a:rPr lang="en-US" sz="2000" dirty="0" err="1"/>
              <a:t>mahasiswa</a:t>
            </a:r>
            <a:r>
              <a:rPr lang="en-US" sz="2000" dirty="0"/>
              <a:t>,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lain yang </a:t>
            </a:r>
            <a:r>
              <a:rPr lang="en-US" sz="2000" dirty="0" err="1"/>
              <a:t>inign</a:t>
            </a:r>
            <a:r>
              <a:rPr lang="en-US" sz="2000" dirty="0"/>
              <a:t> </a:t>
            </a:r>
            <a:r>
              <a:rPr lang="en-US" sz="2000" dirty="0" err="1"/>
              <a:t>menempuh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di </a:t>
            </a:r>
            <a:r>
              <a:rPr lang="en-US" sz="2000" dirty="0" err="1"/>
              <a:t>Jepang</a:t>
            </a:r>
            <a:r>
              <a:rPr lang="en-US" sz="2000" dirty="0" smtClean="0"/>
              <a:t>.</a:t>
            </a:r>
          </a:p>
          <a:p>
            <a:pPr marL="402336" lvl="1" indent="0">
              <a:buClr>
                <a:schemeClr val="bg2">
                  <a:lumMod val="50000"/>
                </a:schemeClr>
              </a:buClr>
              <a:buNone/>
            </a:pPr>
            <a:endParaRPr lang="en-US" sz="2000" b="1" dirty="0" smtClean="0"/>
          </a:p>
          <a:p>
            <a:pPr marL="402336" lvl="1" indent="0">
              <a:buClr>
                <a:schemeClr val="bg2">
                  <a:lumMod val="50000"/>
                </a:schemeClr>
              </a:buClr>
              <a:buNone/>
            </a:pP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i="1" dirty="0"/>
              <a:t>website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akademis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Jepang</a:t>
            </a:r>
            <a:r>
              <a:rPr lang="en-US" sz="2000" dirty="0"/>
              <a:t>, </a:t>
            </a:r>
            <a:r>
              <a:rPr lang="en-US" sz="2000" dirty="0" err="1"/>
              <a:t>antara</a:t>
            </a:r>
            <a:r>
              <a:rPr lang="en-US" sz="2000" dirty="0"/>
              <a:t> lain :</a:t>
            </a:r>
            <a:endParaRPr lang="en-US" sz="2000" b="1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dirty="0"/>
              <a:t>Website </a:t>
            </a:r>
            <a:r>
              <a:rPr lang="en-US" sz="2000" dirty="0" err="1" smtClean="0"/>
              <a:t>StudyJapan</a:t>
            </a:r>
            <a:endParaRPr lang="en-US" sz="2000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x-none" sz="2000"/>
              <a:t>Website MEXT (</a:t>
            </a:r>
            <a:r>
              <a:rPr lang="x-none" sz="2000"/>
              <a:t>Monbukagakusyo</a:t>
            </a:r>
            <a:r>
              <a:rPr lang="en-US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10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r>
              <a:rPr lang="en-US" dirty="0"/>
              <a:t>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/>
              <a:t>Website </a:t>
            </a:r>
            <a:r>
              <a:rPr lang="en-US" sz="2000" b="1" dirty="0" err="1"/>
              <a:t>StudyJapan</a:t>
            </a:r>
            <a:endParaRPr lang="en-US" sz="2000" b="1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/>
              <a:t>Homepage </a:t>
            </a:r>
            <a:r>
              <a:rPr lang="en-US" sz="2000" dirty="0"/>
              <a:t>Department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/>
              <a:t> </a:t>
            </a:r>
            <a:r>
              <a:rPr lang="en-US" sz="2000" dirty="0" err="1"/>
              <a:t>Jepang</a:t>
            </a:r>
            <a:r>
              <a:rPr lang="en-US" sz="2000" dirty="0"/>
              <a:t> yang </a:t>
            </a:r>
            <a:r>
              <a:rPr lang="en-US" sz="2000" dirty="0" err="1"/>
              <a:t>meyediakan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orang-orang yang </a:t>
            </a:r>
            <a:r>
              <a:rPr lang="en-US" sz="2000" dirty="0" err="1"/>
              <a:t>berminat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Jepang</a:t>
            </a:r>
            <a:r>
              <a:rPr lang="en-US" sz="2000" dirty="0"/>
              <a:t>, </a:t>
            </a:r>
            <a:r>
              <a:rPr lang="en-US" sz="2000" dirty="0" err="1"/>
              <a:t>pelajar</a:t>
            </a:r>
            <a:r>
              <a:rPr lang="en-US" sz="2000" dirty="0"/>
              <a:t>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di </a:t>
            </a:r>
            <a:r>
              <a:rPr lang="en-US" sz="2000" dirty="0" err="1"/>
              <a:t>Jepang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alumni </a:t>
            </a:r>
            <a:r>
              <a:rPr lang="en-US" sz="2000" dirty="0" err="1"/>
              <a:t>pelajar</a:t>
            </a:r>
            <a:r>
              <a:rPr lang="en-US" sz="2000" dirty="0"/>
              <a:t> di </a:t>
            </a:r>
            <a:r>
              <a:rPr lang="en-US" sz="2000" dirty="0" err="1" smtClean="0"/>
              <a:t>Jepang</a:t>
            </a:r>
            <a:r>
              <a:rPr lang="en-US" sz="2000" dirty="0" smtClean="0"/>
              <a:t>.</a:t>
            </a:r>
            <a:endParaRPr lang="en-US" sz="2000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Japan, English, China, Korea, Thailand, France, Vietnam, </a:t>
            </a:r>
            <a:r>
              <a:rPr lang="en-US" sz="2000" dirty="0" err="1"/>
              <a:t>Espanyol</a:t>
            </a:r>
            <a:r>
              <a:rPr lang="en-US" sz="2000" dirty="0"/>
              <a:t>, Arabic </a:t>
            </a:r>
            <a:r>
              <a:rPr lang="en-US" sz="2000" dirty="0" err="1"/>
              <a:t>dan</a:t>
            </a:r>
            <a:r>
              <a:rPr lang="en-US" sz="2000" dirty="0"/>
              <a:t> Indonesia</a:t>
            </a:r>
            <a:r>
              <a:rPr lang="en-US" sz="2000" dirty="0" smtClean="0"/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/>
              <a:t>B</a:t>
            </a:r>
            <a:r>
              <a:rPr lang="x-none" sz="2000" smtClean="0"/>
              <a:t>eberapa </a:t>
            </a:r>
            <a:r>
              <a:rPr lang="x-none" sz="2000"/>
              <a:t>informasi yang diberikan oleh </a:t>
            </a:r>
            <a:r>
              <a:rPr lang="x-none" sz="2000" i="1"/>
              <a:t>website</a:t>
            </a:r>
            <a:r>
              <a:rPr lang="x-none" sz="2000"/>
              <a:t> ini </a:t>
            </a:r>
            <a:r>
              <a:rPr lang="x-none" sz="2000"/>
              <a:t>adalah </a:t>
            </a:r>
            <a:r>
              <a:rPr lang="x-none" sz="2000" smtClean="0"/>
              <a:t>:</a:t>
            </a:r>
            <a:endParaRPr lang="en-US" sz="2000" dirty="0" smtClean="0"/>
          </a:p>
          <a:p>
            <a:pPr lvl="3">
              <a:lnSpc>
                <a:spcPct val="11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x-none" smtClean="0"/>
              <a:t>Informasi </a:t>
            </a:r>
            <a:r>
              <a:rPr lang="x-none"/>
              <a:t>bagi </a:t>
            </a:r>
            <a:r>
              <a:rPr lang="x-none"/>
              <a:t>siswa/mahasiswa </a:t>
            </a:r>
            <a:r>
              <a:rPr lang="x-none" smtClean="0"/>
              <a:t>prospektif</a:t>
            </a:r>
            <a:endParaRPr lang="en-US" dirty="0" smtClean="0"/>
          </a:p>
          <a:p>
            <a:pPr lvl="3">
              <a:lnSpc>
                <a:spcPct val="11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x-none" smtClean="0"/>
              <a:t>Informasi </a:t>
            </a:r>
            <a:r>
              <a:rPr lang="x-none"/>
              <a:t>bagi pelajar asing yang belajar </a:t>
            </a:r>
            <a:r>
              <a:rPr lang="x-none"/>
              <a:t>di </a:t>
            </a:r>
            <a:r>
              <a:rPr lang="x-none" smtClean="0"/>
              <a:t>Jepang</a:t>
            </a:r>
            <a:endParaRPr lang="en-US" dirty="0" smtClean="0"/>
          </a:p>
          <a:p>
            <a:pPr lvl="3">
              <a:lnSpc>
                <a:spcPct val="11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alumni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di </a:t>
            </a:r>
            <a:r>
              <a:rPr lang="en-US" dirty="0" err="1"/>
              <a:t>Jepang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02 March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1135</TotalTime>
  <Words>961</Words>
  <Application>Microsoft Office PowerPoint</Application>
  <PresentationFormat>On-screen Show (4:3)</PresentationFormat>
  <Paragraphs>166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M0214 - Topik-Topik Lanjutan Sistem Informasi   “PERKEMBANGAN E-GOVERNMENT DI NEGARA JEPANG” </vt:lpstr>
      <vt:lpstr>PowerPoint Presentation</vt:lpstr>
      <vt:lpstr>Latar Belakang</vt:lpstr>
      <vt:lpstr>Ruang Lingkup</vt:lpstr>
      <vt:lpstr>Tujuan &amp; Manfaat</vt:lpstr>
      <vt:lpstr>Tujuan &amp; Manfaat (cont..)</vt:lpstr>
      <vt:lpstr>Pembahasan</vt:lpstr>
      <vt:lpstr>Pembahasan (cont..)</vt:lpstr>
      <vt:lpstr>Pembahasan (cont..)</vt:lpstr>
      <vt:lpstr>Tampilan halaman Home website StudyJapan</vt:lpstr>
      <vt:lpstr>Tampilan halaman ‘For Prospective Students’ website StudyJapan</vt:lpstr>
      <vt:lpstr>Tampilan halaman ‘For Foreign Students in Japan’ website StudyJapan</vt:lpstr>
      <vt:lpstr>Tampilan halaman ‘For Former Foreign Students’ website StudyJapan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Pembahasan (cont..)</vt:lpstr>
      <vt:lpstr>Simpulan &amp; Saran</vt:lpstr>
      <vt:lpstr>Simpulan &amp; Saran (cont..)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RAIN</cp:lastModifiedBy>
  <cp:revision>29</cp:revision>
  <dcterms:created xsi:type="dcterms:W3CDTF">2014-03-02T12:39:52Z</dcterms:created>
  <dcterms:modified xsi:type="dcterms:W3CDTF">2014-03-09T06:47:50Z</dcterms:modified>
</cp:coreProperties>
</file>